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48" y="3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26" Type="http://schemas.openxmlformats.org/officeDocument/2006/relationships/image" Target="../media/image172.png"/><Relationship Id="rId3" Type="http://schemas.openxmlformats.org/officeDocument/2006/relationships/image" Target="../media/image62.png"/><Relationship Id="rId21" Type="http://schemas.openxmlformats.org/officeDocument/2006/relationships/image" Target="../media/image16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5" Type="http://schemas.openxmlformats.org/officeDocument/2006/relationships/image" Target="../media/image171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170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23" Type="http://schemas.openxmlformats.org/officeDocument/2006/relationships/image" Target="../media/image141.png"/><Relationship Id="rId28" Type="http://schemas.openxmlformats.org/officeDocument/2006/relationships/image" Target="../media/image174.png"/><Relationship Id="rId10" Type="http://schemas.openxmlformats.org/officeDocument/2006/relationships/image" Target="../media/image164.png"/><Relationship Id="rId19" Type="http://schemas.openxmlformats.org/officeDocument/2006/relationships/image" Target="../media/image166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69.png"/><Relationship Id="rId27" Type="http://schemas.openxmlformats.org/officeDocument/2006/relationships/image" Target="../media/image1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26" Type="http://schemas.openxmlformats.org/officeDocument/2006/relationships/image" Target="../media/image182.png"/><Relationship Id="rId3" Type="http://schemas.openxmlformats.org/officeDocument/2006/relationships/image" Target="../media/image62.png"/><Relationship Id="rId21" Type="http://schemas.openxmlformats.org/officeDocument/2006/relationships/image" Target="../media/image178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5" Type="http://schemas.openxmlformats.org/officeDocument/2006/relationships/image" Target="../media/image181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180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23" Type="http://schemas.openxmlformats.org/officeDocument/2006/relationships/image" Target="../media/image179.png"/><Relationship Id="rId10" Type="http://schemas.openxmlformats.org/officeDocument/2006/relationships/image" Target="../media/image164.png"/><Relationship Id="rId19" Type="http://schemas.openxmlformats.org/officeDocument/2006/relationships/image" Target="../media/image176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3" Type="http://schemas.openxmlformats.org/officeDocument/2006/relationships/image" Target="../media/image62.png"/><Relationship Id="rId21" Type="http://schemas.openxmlformats.org/officeDocument/2006/relationships/image" Target="../media/image18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5" Type="http://schemas.openxmlformats.org/officeDocument/2006/relationships/image" Target="../media/image188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187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23" Type="http://schemas.openxmlformats.org/officeDocument/2006/relationships/image" Target="../media/image186.png"/><Relationship Id="rId10" Type="http://schemas.openxmlformats.org/officeDocument/2006/relationships/image" Target="../media/image164.png"/><Relationship Id="rId19" Type="http://schemas.openxmlformats.org/officeDocument/2006/relationships/image" Target="../media/image183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3" Type="http://schemas.openxmlformats.org/officeDocument/2006/relationships/image" Target="../media/image62.png"/><Relationship Id="rId21" Type="http://schemas.openxmlformats.org/officeDocument/2006/relationships/image" Target="../media/image19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10" Type="http://schemas.openxmlformats.org/officeDocument/2006/relationships/image" Target="../media/image164.png"/><Relationship Id="rId19" Type="http://schemas.openxmlformats.org/officeDocument/2006/relationships/image" Target="../media/image190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3" Type="http://schemas.openxmlformats.org/officeDocument/2006/relationships/image" Target="../media/image62.png"/><Relationship Id="rId21" Type="http://schemas.openxmlformats.org/officeDocument/2006/relationships/image" Target="../media/image195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5" Type="http://schemas.openxmlformats.org/officeDocument/2006/relationships/image" Target="../media/image199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198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23" Type="http://schemas.openxmlformats.org/officeDocument/2006/relationships/image" Target="../media/image197.png"/><Relationship Id="rId10" Type="http://schemas.openxmlformats.org/officeDocument/2006/relationships/image" Target="../media/image164.png"/><Relationship Id="rId19" Type="http://schemas.openxmlformats.org/officeDocument/2006/relationships/image" Target="../media/image194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73.png"/><Relationship Id="rId18" Type="http://schemas.openxmlformats.org/officeDocument/2006/relationships/image" Target="../media/image165.png"/><Relationship Id="rId26" Type="http://schemas.openxmlformats.org/officeDocument/2006/relationships/image" Target="../media/image205.png"/><Relationship Id="rId3" Type="http://schemas.openxmlformats.org/officeDocument/2006/relationships/image" Target="../media/image62.png"/><Relationship Id="rId21" Type="http://schemas.openxmlformats.org/officeDocument/2006/relationships/image" Target="../media/image20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5" Type="http://schemas.openxmlformats.org/officeDocument/2006/relationships/image" Target="../media/image204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203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0" Type="http://schemas.openxmlformats.org/officeDocument/2006/relationships/image" Target="../media/image164.png"/><Relationship Id="rId19" Type="http://schemas.openxmlformats.org/officeDocument/2006/relationships/image" Target="../media/image200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99.png"/><Relationship Id="rId27" Type="http://schemas.openxmlformats.org/officeDocument/2006/relationships/image" Target="../media/image20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75.png"/><Relationship Id="rId18" Type="http://schemas.openxmlformats.org/officeDocument/2006/relationships/image" Target="../media/image127.png"/><Relationship Id="rId3" Type="http://schemas.openxmlformats.org/officeDocument/2006/relationships/image" Target="../media/image122.png"/><Relationship Id="rId21" Type="http://schemas.openxmlformats.org/officeDocument/2006/relationships/image" Target="../media/image213.png"/><Relationship Id="rId7" Type="http://schemas.openxmlformats.org/officeDocument/2006/relationships/image" Target="../media/image67.png"/><Relationship Id="rId12" Type="http://schemas.openxmlformats.org/officeDocument/2006/relationships/image" Target="../media/image208.png"/><Relationship Id="rId17" Type="http://schemas.openxmlformats.org/officeDocument/2006/relationships/image" Target="../media/image129.png"/><Relationship Id="rId2" Type="http://schemas.openxmlformats.org/officeDocument/2006/relationships/image" Target="../media/image62.png"/><Relationship Id="rId16" Type="http://schemas.openxmlformats.org/officeDocument/2006/relationships/image" Target="../media/image210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openxmlformats.org/officeDocument/2006/relationships/image" Target="../media/image123.png"/><Relationship Id="rId15" Type="http://schemas.openxmlformats.org/officeDocument/2006/relationships/image" Target="../media/image78.png"/><Relationship Id="rId10" Type="http://schemas.openxmlformats.org/officeDocument/2006/relationships/image" Target="../media/image72.png"/><Relationship Id="rId19" Type="http://schemas.openxmlformats.org/officeDocument/2006/relationships/image" Target="../media/image211.png"/><Relationship Id="rId4" Type="http://schemas.openxmlformats.org/officeDocument/2006/relationships/image" Target="../media/image124.png"/><Relationship Id="rId9" Type="http://schemas.openxmlformats.org/officeDocument/2006/relationships/image" Target="../media/image130.png"/><Relationship Id="rId14" Type="http://schemas.openxmlformats.org/officeDocument/2006/relationships/image" Target="../media/image209.png"/><Relationship Id="rId22" Type="http://schemas.openxmlformats.org/officeDocument/2006/relationships/image" Target="../media/image2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75.png"/><Relationship Id="rId18" Type="http://schemas.openxmlformats.org/officeDocument/2006/relationships/image" Target="../media/image223.png"/><Relationship Id="rId3" Type="http://schemas.openxmlformats.org/officeDocument/2006/relationships/image" Target="../media/image63.png"/><Relationship Id="rId21" Type="http://schemas.openxmlformats.org/officeDocument/2006/relationships/image" Target="../media/image224.png"/><Relationship Id="rId7" Type="http://schemas.openxmlformats.org/officeDocument/2006/relationships/image" Target="../media/image67.png"/><Relationship Id="rId12" Type="http://schemas.openxmlformats.org/officeDocument/2006/relationships/image" Target="../media/image220.png"/><Relationship Id="rId17" Type="http://schemas.openxmlformats.org/officeDocument/2006/relationships/image" Target="../media/image222.png"/><Relationship Id="rId2" Type="http://schemas.openxmlformats.org/officeDocument/2006/relationships/image" Target="../media/image122.png"/><Relationship Id="rId16" Type="http://schemas.openxmlformats.org/officeDocument/2006/relationships/image" Target="../media/image7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19.png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10" Type="http://schemas.openxmlformats.org/officeDocument/2006/relationships/image" Target="../media/image130.png"/><Relationship Id="rId19" Type="http://schemas.openxmlformats.org/officeDocument/2006/relationships/image" Target="../media/image129.png"/><Relationship Id="rId4" Type="http://schemas.openxmlformats.org/officeDocument/2006/relationships/image" Target="../media/image215.png"/><Relationship Id="rId9" Type="http://schemas.openxmlformats.org/officeDocument/2006/relationships/image" Target="../media/image218.png"/><Relationship Id="rId14" Type="http://schemas.openxmlformats.org/officeDocument/2006/relationships/image" Target="../media/image76.png"/><Relationship Id="rId22" Type="http://schemas.openxmlformats.org/officeDocument/2006/relationships/image" Target="../media/image2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75.png"/><Relationship Id="rId18" Type="http://schemas.openxmlformats.org/officeDocument/2006/relationships/image" Target="../media/image228.png"/><Relationship Id="rId3" Type="http://schemas.openxmlformats.org/officeDocument/2006/relationships/image" Target="../media/image63.png"/><Relationship Id="rId21" Type="http://schemas.openxmlformats.org/officeDocument/2006/relationships/image" Target="../media/image229.png"/><Relationship Id="rId7" Type="http://schemas.openxmlformats.org/officeDocument/2006/relationships/image" Target="../media/image67.png"/><Relationship Id="rId12" Type="http://schemas.openxmlformats.org/officeDocument/2006/relationships/image" Target="../media/image226.png"/><Relationship Id="rId17" Type="http://schemas.openxmlformats.org/officeDocument/2006/relationships/image" Target="../media/image227.png"/><Relationship Id="rId2" Type="http://schemas.openxmlformats.org/officeDocument/2006/relationships/image" Target="../media/image122.png"/><Relationship Id="rId16" Type="http://schemas.openxmlformats.org/officeDocument/2006/relationships/image" Target="../media/image78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219.png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10" Type="http://schemas.openxmlformats.org/officeDocument/2006/relationships/image" Target="../media/image130.png"/><Relationship Id="rId19" Type="http://schemas.openxmlformats.org/officeDocument/2006/relationships/image" Target="../media/image129.png"/><Relationship Id="rId4" Type="http://schemas.openxmlformats.org/officeDocument/2006/relationships/image" Target="../media/image215.png"/><Relationship Id="rId9" Type="http://schemas.openxmlformats.org/officeDocument/2006/relationships/image" Target="../media/image218.png"/><Relationship Id="rId14" Type="http://schemas.openxmlformats.org/officeDocument/2006/relationships/image" Target="../media/image76.png"/><Relationship Id="rId22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15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12" Type="http://schemas.openxmlformats.org/officeDocument/2006/relationships/image" Target="../media/image1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238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36.png"/><Relationship Id="rId14" Type="http://schemas.openxmlformats.org/officeDocument/2006/relationships/image" Target="../media/image2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28.png"/><Relationship Id="rId3" Type="http://schemas.openxmlformats.org/officeDocument/2006/relationships/image" Target="../media/image18.png"/><Relationship Id="rId21" Type="http://schemas.openxmlformats.org/officeDocument/2006/relationships/image" Target="../media/image2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27.png"/><Relationship Id="rId33" Type="http://schemas.openxmlformats.org/officeDocument/2006/relationships/image" Target="../media/image61.png"/><Relationship Id="rId2" Type="http://schemas.openxmlformats.org/officeDocument/2006/relationships/image" Target="../media/image17.png"/><Relationship Id="rId16" Type="http://schemas.openxmlformats.org/officeDocument/2006/relationships/image" Target="../media/image54.png"/><Relationship Id="rId20" Type="http://schemas.openxmlformats.org/officeDocument/2006/relationships/image" Target="../media/image23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26.png"/><Relationship Id="rId32" Type="http://schemas.openxmlformats.org/officeDocument/2006/relationships/image" Target="../media/image60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48.png"/><Relationship Id="rId19" Type="http://schemas.openxmlformats.org/officeDocument/2006/relationships/image" Target="../media/image22.png"/><Relationship Id="rId31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68.png"/><Relationship Id="rId18" Type="http://schemas.openxmlformats.org/officeDocument/2006/relationships/image" Target="../media/image108.png"/><Relationship Id="rId26" Type="http://schemas.openxmlformats.org/officeDocument/2006/relationships/image" Target="../media/image71.png"/><Relationship Id="rId3" Type="http://schemas.openxmlformats.org/officeDocument/2006/relationships/image" Target="../media/image63.png"/><Relationship Id="rId21" Type="http://schemas.openxmlformats.org/officeDocument/2006/relationships/image" Target="../media/image110.png"/><Relationship Id="rId7" Type="http://schemas.openxmlformats.org/officeDocument/2006/relationships/image" Target="../media/image67.png"/><Relationship Id="rId12" Type="http://schemas.openxmlformats.org/officeDocument/2006/relationships/image" Target="../media/image105.png"/><Relationship Id="rId17" Type="http://schemas.openxmlformats.org/officeDocument/2006/relationships/image" Target="../media/image107.png"/><Relationship Id="rId25" Type="http://schemas.openxmlformats.org/officeDocument/2006/relationships/image" Target="../media/image114.png"/><Relationship Id="rId2" Type="http://schemas.openxmlformats.org/officeDocument/2006/relationships/image" Target="../media/image62.png"/><Relationship Id="rId16" Type="http://schemas.openxmlformats.org/officeDocument/2006/relationships/image" Target="../media/image106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113.png"/><Relationship Id="rId5" Type="http://schemas.openxmlformats.org/officeDocument/2006/relationships/image" Target="../media/image65.png"/><Relationship Id="rId15" Type="http://schemas.openxmlformats.org/officeDocument/2006/relationships/image" Target="../media/image72.png"/><Relationship Id="rId23" Type="http://schemas.openxmlformats.org/officeDocument/2006/relationships/image" Target="../media/image112.png"/><Relationship Id="rId10" Type="http://schemas.openxmlformats.org/officeDocument/2006/relationships/image" Target="../media/image104.png"/><Relationship Id="rId19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75.png"/><Relationship Id="rId14" Type="http://schemas.openxmlformats.org/officeDocument/2006/relationships/image" Target="../media/image70.png"/><Relationship Id="rId22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7.png"/><Relationship Id="rId18" Type="http://schemas.openxmlformats.org/officeDocument/2006/relationships/image" Target="../media/image118.png"/><Relationship Id="rId3" Type="http://schemas.openxmlformats.org/officeDocument/2006/relationships/image" Target="../media/image63.png"/><Relationship Id="rId21" Type="http://schemas.openxmlformats.org/officeDocument/2006/relationships/image" Target="../media/image108.png"/><Relationship Id="rId7" Type="http://schemas.openxmlformats.org/officeDocument/2006/relationships/image" Target="../media/image67.png"/><Relationship Id="rId12" Type="http://schemas.openxmlformats.org/officeDocument/2006/relationships/image" Target="../media/image105.png"/><Relationship Id="rId17" Type="http://schemas.openxmlformats.org/officeDocument/2006/relationships/image" Target="../media/image73.png"/><Relationship Id="rId2" Type="http://schemas.openxmlformats.org/officeDocument/2006/relationships/image" Target="../media/image62.png"/><Relationship Id="rId16" Type="http://schemas.openxmlformats.org/officeDocument/2006/relationships/image" Target="../media/image72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24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0.png"/><Relationship Id="rId23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19.png"/><Relationship Id="rId4" Type="http://schemas.openxmlformats.org/officeDocument/2006/relationships/image" Target="../media/image64.png"/><Relationship Id="rId9" Type="http://schemas.openxmlformats.org/officeDocument/2006/relationships/image" Target="../media/image75.png"/><Relationship Id="rId14" Type="http://schemas.openxmlformats.org/officeDocument/2006/relationships/image" Target="../media/image68.pn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73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10" Type="http://schemas.openxmlformats.org/officeDocument/2006/relationships/image" Target="../media/image126.png"/><Relationship Id="rId19" Type="http://schemas.openxmlformats.org/officeDocument/2006/relationships/image" Target="../media/image131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73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5.png"/><Relationship Id="rId3" Type="http://schemas.openxmlformats.org/officeDocument/2006/relationships/image" Target="../media/image122.png"/><Relationship Id="rId21" Type="http://schemas.openxmlformats.org/officeDocument/2006/relationships/image" Target="../media/image138.png"/><Relationship Id="rId34" Type="http://schemas.openxmlformats.org/officeDocument/2006/relationships/image" Target="../media/image150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8.png"/><Relationship Id="rId25" Type="http://schemas.openxmlformats.org/officeDocument/2006/relationships/image" Target="../media/image142.png"/><Relationship Id="rId33" Type="http://schemas.openxmlformats.org/officeDocument/2006/relationships/image" Target="../media/image107.png"/><Relationship Id="rId38" Type="http://schemas.openxmlformats.org/officeDocument/2006/relationships/image" Target="../media/image154.png"/><Relationship Id="rId2" Type="http://schemas.openxmlformats.org/officeDocument/2006/relationships/image" Target="../media/image132.png"/><Relationship Id="rId16" Type="http://schemas.openxmlformats.org/officeDocument/2006/relationships/image" Target="../media/image134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29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5" Type="http://schemas.openxmlformats.org/officeDocument/2006/relationships/image" Target="../media/image123.png"/><Relationship Id="rId15" Type="http://schemas.openxmlformats.org/officeDocument/2006/relationships/image" Target="../media/image75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2.png"/><Relationship Id="rId10" Type="http://schemas.openxmlformats.org/officeDocument/2006/relationships/image" Target="../media/image130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Relationship Id="rId14" Type="http://schemas.openxmlformats.org/officeDocument/2006/relationships/image" Target="../media/image133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73.png"/><Relationship Id="rId18" Type="http://schemas.openxmlformats.org/officeDocument/2006/relationships/image" Target="../media/image121.png"/><Relationship Id="rId3" Type="http://schemas.openxmlformats.org/officeDocument/2006/relationships/image" Target="../media/image62.png"/><Relationship Id="rId21" Type="http://schemas.openxmlformats.org/officeDocument/2006/relationships/image" Target="../media/image1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30.png"/><Relationship Id="rId2" Type="http://schemas.openxmlformats.org/officeDocument/2006/relationships/image" Target="../media/image122.png"/><Relationship Id="rId16" Type="http://schemas.openxmlformats.org/officeDocument/2006/relationships/image" Target="../media/image129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124.png"/><Relationship Id="rId15" Type="http://schemas.openxmlformats.org/officeDocument/2006/relationships/image" Target="../media/image128.png"/><Relationship Id="rId10" Type="http://schemas.openxmlformats.org/officeDocument/2006/relationships/image" Target="../media/image158.png"/><Relationship Id="rId19" Type="http://schemas.openxmlformats.org/officeDocument/2006/relationships/image" Target="../media/image159.png"/><Relationship Id="rId4" Type="http://schemas.openxmlformats.org/officeDocument/2006/relationships/image" Target="../media/image123.png"/><Relationship Id="rId9" Type="http://schemas.openxmlformats.org/officeDocument/2006/relationships/image" Target="../media/image75.png"/><Relationship Id="rId14" Type="http://schemas.openxmlformats.org/officeDocument/2006/relationships/image" Target="../media/image127.png"/><Relationship Id="rId22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8393" y="-853119"/>
            <a:ext cx="18723605" cy="11374371"/>
            <a:chOff x="-188393" y="-853119"/>
            <a:chExt cx="18723605" cy="113743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50196" y="-6540304"/>
              <a:ext cx="37447209" cy="2274874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8393" y="-853119"/>
              <a:ext cx="18723605" cy="113743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089" y="1798823"/>
            <a:ext cx="4430119" cy="8294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274" y="2879500"/>
            <a:ext cx="7562925" cy="33384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125" y="6808048"/>
            <a:ext cx="3609597" cy="14228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38127" y="5997396"/>
            <a:ext cx="3101359" cy="2894599"/>
            <a:chOff x="14638127" y="5997396"/>
            <a:chExt cx="3101359" cy="28945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38127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3860" y="6193523"/>
            <a:ext cx="3026862" cy="2825069"/>
            <a:chOff x="9553860" y="6193523"/>
            <a:chExt cx="3026862" cy="28250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3860" y="6193523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4610" y="7444696"/>
            <a:ext cx="363610" cy="1845174"/>
            <a:chOff x="9004610" y="7444696"/>
            <a:chExt cx="363610" cy="18451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4610" y="7444696"/>
              <a:ext cx="363610" cy="18451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959" y="8060351"/>
            <a:ext cx="1546509" cy="885180"/>
            <a:chOff x="1129959" y="8060351"/>
            <a:chExt cx="1546509" cy="8851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129959" y="8060351"/>
              <a:ext cx="1546509" cy="8851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9933" y="6535179"/>
            <a:ext cx="703817" cy="2553725"/>
            <a:chOff x="279933" y="6535179"/>
            <a:chExt cx="703817" cy="25537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933" y="6535179"/>
              <a:ext cx="703817" cy="25537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20215" y="7886433"/>
            <a:ext cx="761102" cy="1132159"/>
            <a:chOff x="7920215" y="7886433"/>
            <a:chExt cx="761102" cy="11321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920215" y="7886433"/>
              <a:ext cx="761102" cy="1132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43958" y="9503361"/>
            <a:ext cx="14083440" cy="114286"/>
            <a:chOff x="3743958" y="9503361"/>
            <a:chExt cx="14083440" cy="1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3958" y="9503361"/>
              <a:ext cx="14083440" cy="1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39520" y="9359533"/>
            <a:ext cx="2533331" cy="366505"/>
            <a:chOff x="1039520" y="9359533"/>
            <a:chExt cx="2533331" cy="3665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0122" y="9319551"/>
              <a:ext cx="1770939" cy="45624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39520" y="9362641"/>
              <a:ext cx="315192" cy="321889"/>
              <a:chOff x="1039520" y="9362641"/>
              <a:chExt cx="315192" cy="32188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9520" y="9362641"/>
                <a:ext cx="315192" cy="3218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356225" y="1260356"/>
            <a:ext cx="8448994" cy="13599990"/>
            <a:chOff x="8356225" y="1260356"/>
            <a:chExt cx="8448994" cy="135999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56225" y="1260356"/>
              <a:ext cx="8448994" cy="13599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307" y="1871976"/>
            <a:ext cx="17189100" cy="7640596"/>
            <a:chOff x="548307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46243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307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5719656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2626" y="3700213"/>
            <a:ext cx="3659378" cy="4044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969" y="4045776"/>
            <a:ext cx="3097734" cy="4078547"/>
            <a:chOff x="1106969" y="4045776"/>
            <a:chExt cx="3097734" cy="40785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969" y="4045776"/>
              <a:ext cx="3097734" cy="4078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39494" y="3204928"/>
            <a:ext cx="5188385" cy="1570538"/>
            <a:chOff x="5739494" y="3204928"/>
            <a:chExt cx="5188385" cy="15705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39494" y="3204928"/>
              <a:ext cx="5188385" cy="15705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9494" y="4760329"/>
            <a:ext cx="5188385" cy="4531848"/>
            <a:chOff x="5739494" y="4760329"/>
            <a:chExt cx="5188385" cy="45318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9494" y="4760329"/>
              <a:ext cx="5188385" cy="45318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54161" y="5496281"/>
            <a:ext cx="390961" cy="391985"/>
            <a:chOff x="4854161" y="5496281"/>
            <a:chExt cx="390961" cy="39198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4854161" y="5496281"/>
              <a:ext cx="390961" cy="391985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857026" y="5099721"/>
            <a:ext cx="2822664" cy="3312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94842" y="3202268"/>
            <a:ext cx="5127095" cy="1375166"/>
            <a:chOff x="12094842" y="3202268"/>
            <a:chExt cx="5127095" cy="137516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094842" y="3202268"/>
              <a:ext cx="5127095" cy="137516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88710" y="5257217"/>
            <a:ext cx="2531343" cy="4125858"/>
            <a:chOff x="13588710" y="5257217"/>
            <a:chExt cx="2531343" cy="41258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88710" y="5257217"/>
              <a:ext cx="2531343" cy="412585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333653" y="3718789"/>
            <a:ext cx="390961" cy="391985"/>
            <a:chOff x="11333653" y="3718789"/>
            <a:chExt cx="390961" cy="391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11333653" y="3718789"/>
              <a:ext cx="390961" cy="3919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478046" y="4751384"/>
            <a:ext cx="390961" cy="391985"/>
            <a:chOff x="14478046" y="4751384"/>
            <a:chExt cx="390961" cy="3919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6200000">
              <a:off x="14478046" y="4751384"/>
              <a:ext cx="390961" cy="39198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15239" y="2917934"/>
            <a:ext cx="2778550" cy="33123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560711" y="4792879"/>
            <a:ext cx="2872607" cy="331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307" y="1887113"/>
            <a:ext cx="17189100" cy="7640596"/>
            <a:chOff x="548307" y="1887113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46243" y="-1933185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307" y="1887113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5777837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01315" y="3170410"/>
            <a:ext cx="3488378" cy="4235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6969" y="3684017"/>
            <a:ext cx="6124796" cy="2917680"/>
            <a:chOff x="1106969" y="3684017"/>
            <a:chExt cx="6124796" cy="29176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969" y="3684017"/>
              <a:ext cx="6124796" cy="2917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6969" y="6964990"/>
            <a:ext cx="6124796" cy="1655272"/>
            <a:chOff x="1106969" y="6964990"/>
            <a:chExt cx="6124796" cy="165527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969" y="6964990"/>
              <a:ext cx="6124796" cy="165527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67033" y="5300289"/>
            <a:ext cx="390961" cy="391985"/>
            <a:chOff x="8767033" y="5300289"/>
            <a:chExt cx="390961" cy="3919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8767033" y="5300289"/>
              <a:ext cx="390961" cy="39198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73505" y="4855867"/>
            <a:ext cx="3335892" cy="3407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94447" y="3515973"/>
            <a:ext cx="4832967" cy="3408513"/>
            <a:chOff x="10894447" y="3515973"/>
            <a:chExt cx="4832967" cy="340851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94447" y="3515973"/>
              <a:ext cx="4832967" cy="34085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94447" y="6849838"/>
            <a:ext cx="4832967" cy="2218943"/>
            <a:chOff x="10894447" y="6849838"/>
            <a:chExt cx="4832967" cy="22189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894447" y="6849838"/>
              <a:ext cx="4832967" cy="221894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2296" y="6619429"/>
            <a:ext cx="2901568" cy="3949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513" y="1871976"/>
            <a:ext cx="17189100" cy="7640596"/>
            <a:chOff x="637513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57037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513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5777837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36648" y="2994944"/>
            <a:ext cx="3173520" cy="394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7033" y="5300289"/>
            <a:ext cx="390961" cy="391985"/>
            <a:chOff x="8767033" y="5300289"/>
            <a:chExt cx="390961" cy="3919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8767033" y="5300289"/>
              <a:ext cx="390961" cy="3919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773501" y="4855864"/>
            <a:ext cx="2872607" cy="3312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333653" y="3012209"/>
            <a:ext cx="3266110" cy="6279212"/>
            <a:chOff x="11333653" y="3012209"/>
            <a:chExt cx="3266110" cy="62792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33653" y="3012209"/>
              <a:ext cx="3266110" cy="62792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6010" y="3394876"/>
            <a:ext cx="4792950" cy="1920172"/>
            <a:chOff x="1766010" y="3394876"/>
            <a:chExt cx="4792950" cy="19201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6010" y="3394876"/>
              <a:ext cx="4792950" cy="1920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66010" y="5692274"/>
            <a:ext cx="4792950" cy="3627622"/>
            <a:chOff x="1766010" y="5692274"/>
            <a:chExt cx="4792950" cy="362762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66010" y="5692274"/>
              <a:ext cx="4792950" cy="362762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036648" y="5266572"/>
            <a:ext cx="2998368" cy="394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5231" y="1902250"/>
            <a:ext cx="17189100" cy="7640596"/>
            <a:chOff x="595231" y="190225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99319" y="-191804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231" y="190225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3263408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4556" y="3185549"/>
            <a:ext cx="2675501" cy="3949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59638" y="3531112"/>
            <a:ext cx="6171429" cy="5583838"/>
            <a:chOff x="959638" y="3531112"/>
            <a:chExt cx="6171429" cy="55838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9638" y="3531112"/>
              <a:ext cx="6171429" cy="55838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559413" y="3531112"/>
            <a:ext cx="5583838" cy="5583838"/>
            <a:chOff x="10559413" y="3531112"/>
            <a:chExt cx="5583838" cy="558383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59413" y="3531112"/>
              <a:ext cx="5583838" cy="558383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90953" y="3170410"/>
            <a:ext cx="3264768" cy="4044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7513" y="1871976"/>
            <a:ext cx="17189100" cy="7640596"/>
            <a:chOff x="637513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57037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513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3263408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2626" y="3109863"/>
            <a:ext cx="2525797" cy="4235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36915" y="5496281"/>
            <a:ext cx="390961" cy="391985"/>
            <a:chOff x="5636915" y="5496281"/>
            <a:chExt cx="390961" cy="3919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5636915" y="5496281"/>
              <a:ext cx="390961" cy="3919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17648" y="5114858"/>
            <a:ext cx="2825807" cy="3502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6969" y="3621935"/>
            <a:ext cx="3556793" cy="4618431"/>
            <a:chOff x="1106969" y="3621935"/>
            <a:chExt cx="3556793" cy="461843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6969" y="3621935"/>
              <a:ext cx="3556793" cy="46184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5841" y="3621935"/>
            <a:ext cx="3482895" cy="4669721"/>
            <a:chOff x="7015841" y="3621935"/>
            <a:chExt cx="3482895" cy="466972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5841" y="3621935"/>
              <a:ext cx="3482895" cy="46697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49779" y="3621935"/>
            <a:ext cx="3934378" cy="4669721"/>
            <a:chOff x="12749779" y="3621935"/>
            <a:chExt cx="3934378" cy="46697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49779" y="3621935"/>
              <a:ext cx="3934378" cy="46697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3653" y="5496281"/>
            <a:ext cx="390961" cy="391985"/>
            <a:chOff x="11333653" y="5496281"/>
            <a:chExt cx="390961" cy="39198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333653" y="5496281"/>
              <a:ext cx="390961" cy="39198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66792" y="5114858"/>
            <a:ext cx="2822731" cy="331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2650" y="1871976"/>
            <a:ext cx="17189100" cy="7640596"/>
            <a:chOff x="652650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41900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650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3263408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0026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44566" cy="5406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2626" y="3109868"/>
            <a:ext cx="2543197" cy="3759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216560" y="5333804"/>
            <a:ext cx="390961" cy="391985"/>
            <a:chOff x="5216560" y="5333804"/>
            <a:chExt cx="390961" cy="3919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5216560" y="5333804"/>
              <a:ext cx="390961" cy="39198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249699" y="4985361"/>
            <a:ext cx="2832731" cy="3312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385186" y="5333804"/>
            <a:ext cx="390961" cy="391985"/>
            <a:chOff x="11385186" y="5333804"/>
            <a:chExt cx="390961" cy="3919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1385186" y="5333804"/>
              <a:ext cx="390961" cy="39198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418325" y="4985361"/>
            <a:ext cx="2822731" cy="3312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4876" y="3621935"/>
            <a:ext cx="3408886" cy="4619907"/>
            <a:chOff x="1254876" y="3621935"/>
            <a:chExt cx="3408886" cy="46199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54876" y="3621935"/>
              <a:ext cx="3408886" cy="46199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05313" y="3534690"/>
            <a:ext cx="4852842" cy="4707151"/>
            <a:chOff x="6105313" y="3534690"/>
            <a:chExt cx="4852842" cy="47071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05313" y="3534690"/>
              <a:ext cx="4852842" cy="47071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855165" y="3299506"/>
            <a:ext cx="2442356" cy="2803445"/>
            <a:chOff x="12855165" y="3299506"/>
            <a:chExt cx="2442356" cy="28034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55165" y="3299506"/>
              <a:ext cx="2442356" cy="28034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64936" y="6087813"/>
            <a:ext cx="2432585" cy="3026335"/>
            <a:chOff x="12864936" y="6087813"/>
            <a:chExt cx="2432585" cy="30263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64936" y="6087813"/>
              <a:ext cx="2432585" cy="302633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48309" y="4414240"/>
            <a:ext cx="2796350" cy="33123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48309" y="7313992"/>
            <a:ext cx="2796350" cy="331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6395161" cy="1857619"/>
            <a:chOff x="8332767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07269" y="965313"/>
            <a:ext cx="516205" cy="578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25144" y="1002211"/>
            <a:ext cx="1133729" cy="5513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4650" y="2066184"/>
            <a:ext cx="1754427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273" y="2130642"/>
            <a:ext cx="822471" cy="6325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74763" y="2392306"/>
            <a:ext cx="3739921" cy="34503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55197" y="3411554"/>
            <a:ext cx="2912818" cy="59622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9797" y="3541052"/>
            <a:ext cx="7648786" cy="430244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61810" y="3254058"/>
            <a:ext cx="2984854" cy="33123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6877" y="3124561"/>
            <a:ext cx="2813140" cy="331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307" y="1871976"/>
            <a:ext cx="17189100" cy="7640596"/>
            <a:chOff x="548307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46243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307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2421" y="576169"/>
            <a:ext cx="1164401" cy="1179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5307" y="644071"/>
            <a:ext cx="2339124" cy="9883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0011" y="965315"/>
            <a:ext cx="428681" cy="5780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4650" y="2066184"/>
            <a:ext cx="1659874" cy="8209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273" y="2130642"/>
            <a:ext cx="728776" cy="6325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4763" y="2392306"/>
            <a:ext cx="3749559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198" y="3089319"/>
            <a:ext cx="16700945" cy="5829025"/>
            <a:chOff x="708198" y="3089319"/>
            <a:chExt cx="16700945" cy="58290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7642274" y="174807"/>
              <a:ext cx="33401890" cy="116580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198" y="3089319"/>
              <a:ext cx="16700945" cy="58290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3015" y="1047007"/>
            <a:ext cx="2379749" cy="34503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053335" y="3852712"/>
            <a:ext cx="10174901" cy="35345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066" y="3890616"/>
            <a:ext cx="5641938" cy="4134050"/>
            <a:chOff x="976066" y="3890616"/>
            <a:chExt cx="5641938" cy="41340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6066" y="3890616"/>
              <a:ext cx="5641938" cy="4134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3658" y="787262"/>
            <a:ext cx="6395161" cy="1857619"/>
            <a:chOff x="3893658" y="787262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3658" y="787262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69348" y="370221"/>
            <a:ext cx="7637292" cy="2176049"/>
            <a:chOff x="7469348" y="370221"/>
            <a:chExt cx="7637292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9348" y="370221"/>
              <a:ext cx="7637292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8307" y="1871976"/>
            <a:ext cx="17189100" cy="7640596"/>
            <a:chOff x="548307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46243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307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2421" y="576169"/>
            <a:ext cx="1164401" cy="1179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5307" y="644071"/>
            <a:ext cx="2339124" cy="9883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0011" y="965315"/>
            <a:ext cx="428681" cy="5780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04650" y="2066184"/>
            <a:ext cx="1660056" cy="8206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8273" y="2130642"/>
            <a:ext cx="728776" cy="6325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74763" y="2392306"/>
            <a:ext cx="3749559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198" y="3089319"/>
            <a:ext cx="16205642" cy="5829025"/>
            <a:chOff x="708198" y="3089319"/>
            <a:chExt cx="16205642" cy="58290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7394623" y="174807"/>
              <a:ext cx="32411284" cy="1165805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198" y="3089319"/>
              <a:ext cx="16205642" cy="582902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3015" y="1047007"/>
            <a:ext cx="2379749" cy="3450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3879" y="3677137"/>
            <a:ext cx="5352209" cy="4956132"/>
            <a:chOff x="1403879" y="3677137"/>
            <a:chExt cx="5352209" cy="49561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03879" y="3677137"/>
              <a:ext cx="5352209" cy="495613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60193" y="3895250"/>
            <a:ext cx="9758951" cy="32505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27F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9916" y="1478830"/>
            <a:ext cx="4787480" cy="6493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8421" y="2142773"/>
            <a:ext cx="9363441" cy="2042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954942" y="5997396"/>
            <a:ext cx="3101359" cy="2894599"/>
            <a:chOff x="14954942" y="5997396"/>
            <a:chExt cx="3101359" cy="28945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4942" y="5997396"/>
              <a:ext cx="3101359" cy="2894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3677" y="6032161"/>
            <a:ext cx="3026862" cy="2825069"/>
            <a:chOff x="-213677" y="6032161"/>
            <a:chExt cx="3026862" cy="28250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3677" y="6032161"/>
              <a:ext cx="3026862" cy="28250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962" y="6880432"/>
            <a:ext cx="507951" cy="2577646"/>
            <a:chOff x="14108962" y="6880432"/>
            <a:chExt cx="507951" cy="2577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08962" y="6880432"/>
              <a:ext cx="507951" cy="2577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9138" y="8153436"/>
            <a:ext cx="1708714" cy="978022"/>
            <a:chOff x="4009138" y="8153436"/>
            <a:chExt cx="1708714" cy="9780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4009138" y="8153436"/>
              <a:ext cx="1708714" cy="9780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69957" y="6468296"/>
            <a:ext cx="777637" cy="2821573"/>
            <a:chOff x="3069957" y="6468296"/>
            <a:chExt cx="777637" cy="2821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9957" y="6468296"/>
              <a:ext cx="777637" cy="2821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11312" y="8045691"/>
            <a:ext cx="1063235" cy="1581589"/>
            <a:chOff x="12611312" y="8045691"/>
            <a:chExt cx="1063235" cy="1581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2611312" y="8045691"/>
              <a:ext cx="1063235" cy="158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42495" y="8806973"/>
            <a:ext cx="20227874" cy="1478741"/>
            <a:chOff x="-542495" y="8806973"/>
            <a:chExt cx="20227874" cy="14787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-542495" y="8806973"/>
              <a:ext cx="20227874" cy="14787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3958" y="9503361"/>
            <a:ext cx="14083440" cy="114286"/>
            <a:chOff x="3743958" y="9503361"/>
            <a:chExt cx="14083440" cy="1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3958" y="9503361"/>
              <a:ext cx="14083440" cy="1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9520" y="9359533"/>
            <a:ext cx="2533331" cy="366505"/>
            <a:chOff x="1039520" y="9359533"/>
            <a:chExt cx="2533331" cy="3665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122" y="9319551"/>
              <a:ext cx="1770939" cy="45624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039520" y="9362641"/>
              <a:ext cx="315192" cy="321889"/>
              <a:chOff x="1039520" y="9362641"/>
              <a:chExt cx="315192" cy="3218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39520" y="9362641"/>
                <a:ext cx="315192" cy="32188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775612" y="7943732"/>
            <a:ext cx="2179330" cy="1340288"/>
            <a:chOff x="12775612" y="7943732"/>
            <a:chExt cx="2179330" cy="13402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75612" y="7943732"/>
              <a:ext cx="2179330" cy="13402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07095" y="4374166"/>
            <a:ext cx="3671525" cy="3671525"/>
            <a:chOff x="7307095" y="4374166"/>
            <a:chExt cx="3671525" cy="36715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7095" y="4374166"/>
              <a:ext cx="3671525" cy="3671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3974" y="414785"/>
            <a:ext cx="17380738" cy="8489614"/>
            <a:chOff x="373974" y="414785"/>
            <a:chExt cx="17380738" cy="8489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6395" y="-3830022"/>
              <a:ext cx="34761475" cy="169792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74" y="414785"/>
              <a:ext cx="17380738" cy="84896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974" y="1022525"/>
            <a:ext cx="17312158" cy="7640596"/>
            <a:chOff x="373974" y="1022525"/>
            <a:chExt cx="17312158" cy="76405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82105" y="-2797773"/>
              <a:ext cx="34624316" cy="1528119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974" y="1022525"/>
              <a:ext cx="17312158" cy="7640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1754" y="3379703"/>
            <a:ext cx="4339462" cy="5154990"/>
            <a:chOff x="9881754" y="3379703"/>
            <a:chExt cx="4339462" cy="51549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1754" y="3379703"/>
              <a:ext cx="4339462" cy="5154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28779" y="655823"/>
            <a:ext cx="2168901" cy="313788"/>
            <a:chOff x="15328779" y="655823"/>
            <a:chExt cx="2168901" cy="313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3155" y="621591"/>
              <a:ext cx="1520745" cy="39473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328779" y="658483"/>
              <a:ext cx="269856" cy="275589"/>
              <a:chOff x="15328779" y="658483"/>
              <a:chExt cx="269856" cy="27558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28779" y="658483"/>
                <a:ext cx="269856" cy="27558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236277" y="6450101"/>
            <a:ext cx="410342" cy="2082322"/>
            <a:chOff x="9236277" y="6450101"/>
            <a:chExt cx="410342" cy="20823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6277" y="645010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05120" y="2763952"/>
            <a:ext cx="1015889" cy="4757809"/>
            <a:chOff x="14205120" y="2763952"/>
            <a:chExt cx="1015889" cy="47578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05120" y="2763952"/>
              <a:ext cx="1015889" cy="47578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3320" y="7793915"/>
            <a:ext cx="858922" cy="1277668"/>
            <a:chOff x="2803320" y="7793915"/>
            <a:chExt cx="858922" cy="12776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2803320" y="779391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28779" y="4101969"/>
            <a:ext cx="514065" cy="2044980"/>
            <a:chOff x="15328779" y="4101969"/>
            <a:chExt cx="514065" cy="20449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28779" y="4101969"/>
              <a:ext cx="514065" cy="20449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14273" y="6147674"/>
            <a:ext cx="1649563" cy="2453767"/>
            <a:chOff x="16214273" y="6147674"/>
            <a:chExt cx="1649563" cy="245376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4273" y="6147674"/>
              <a:ext cx="1649563" cy="24537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70404" y="6554221"/>
            <a:ext cx="410342" cy="2082322"/>
            <a:chOff x="1070404" y="6554221"/>
            <a:chExt cx="410342" cy="20823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404" y="655422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37144" y="7358875"/>
            <a:ext cx="858922" cy="1277668"/>
            <a:chOff x="1737144" y="7358875"/>
            <a:chExt cx="858922" cy="12776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7144" y="735887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3974" y="8610206"/>
            <a:ext cx="17380738" cy="1270604"/>
            <a:chOff x="373974" y="8610206"/>
            <a:chExt cx="17380738" cy="127060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373974" y="8610206"/>
              <a:ext cx="17380738" cy="12706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3760" y="9082168"/>
            <a:ext cx="16301167" cy="164286"/>
            <a:chOff x="913760" y="9082168"/>
            <a:chExt cx="16301167" cy="16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3760" y="9082168"/>
              <a:ext cx="16301167" cy="16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28779" y="7292994"/>
            <a:ext cx="1763300" cy="1294855"/>
            <a:chOff x="15328779" y="7292994"/>
            <a:chExt cx="1763300" cy="12948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47129" y="6645567"/>
              <a:ext cx="3526600" cy="258970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28779" y="7292994"/>
              <a:ext cx="1763300" cy="12948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7342" y="1496027"/>
            <a:ext cx="16470741" cy="5619006"/>
            <a:chOff x="797342" y="1496027"/>
            <a:chExt cx="16470741" cy="56190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7342" y="1496027"/>
              <a:ext cx="16470741" cy="561900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94448" y="4763172"/>
            <a:ext cx="2464339" cy="17155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15049" y="4753372"/>
            <a:ext cx="2345939" cy="17155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099890" y="1788386"/>
            <a:ext cx="2233161" cy="2871206"/>
            <a:chOff x="3099890" y="1788386"/>
            <a:chExt cx="2233161" cy="287120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99890" y="1788386"/>
              <a:ext cx="2233161" cy="28712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443331" y="1788386"/>
            <a:ext cx="2140651" cy="2778108"/>
            <a:chOff x="6443331" y="1788386"/>
            <a:chExt cx="2140651" cy="277810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43331" y="1788386"/>
              <a:ext cx="2140651" cy="277810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855176" y="1788386"/>
            <a:ext cx="2296965" cy="2871206"/>
            <a:chOff x="9855176" y="1788386"/>
            <a:chExt cx="2296965" cy="287120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55176" y="1788386"/>
              <a:ext cx="2296965" cy="28712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56908" y="1922798"/>
            <a:ext cx="2128618" cy="2736794"/>
            <a:chOff x="13156908" y="1922798"/>
            <a:chExt cx="2128618" cy="273679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56908" y="1922798"/>
              <a:ext cx="2128618" cy="273679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057982" y="4701192"/>
            <a:ext cx="2191662" cy="171554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01430" y="4701192"/>
            <a:ext cx="2178862" cy="17155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040" y="581969"/>
            <a:ext cx="17380738" cy="8489614"/>
            <a:chOff x="483040" y="581969"/>
            <a:chExt cx="17380738" cy="84896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7329" y="-3662838"/>
              <a:ext cx="34761475" cy="169792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40" y="581969"/>
              <a:ext cx="17380738" cy="84896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5069" y="1317997"/>
            <a:ext cx="401657" cy="7828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0535" y="1414506"/>
            <a:ext cx="3360652" cy="6269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07344" y="2147925"/>
            <a:ext cx="1601006" cy="12985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62501" y="2147929"/>
            <a:ext cx="269416" cy="13551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53020" y="2991674"/>
            <a:ext cx="4849071" cy="9717"/>
            <a:chOff x="4053020" y="2991674"/>
            <a:chExt cx="4849071" cy="97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3020" y="2991674"/>
              <a:ext cx="4849071" cy="97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68659" y="6748080"/>
            <a:ext cx="628143" cy="7828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00515" y="6842554"/>
            <a:ext cx="1288367" cy="6344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07315" y="7545963"/>
            <a:ext cx="1875797" cy="3440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62525" y="7545959"/>
            <a:ext cx="171502" cy="4012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8621" y="3894691"/>
            <a:ext cx="567648" cy="7828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00487" y="3973858"/>
            <a:ext cx="3710662" cy="6269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07353" y="4656991"/>
            <a:ext cx="1906492" cy="1733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55057" y="4996298"/>
            <a:ext cx="4847034" cy="9777"/>
            <a:chOff x="4055057" y="4996298"/>
            <a:chExt cx="4847034" cy="97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5057" y="4996298"/>
              <a:ext cx="4847034" cy="97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62501" y="4656990"/>
            <a:ext cx="319016" cy="17970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53020" y="5497604"/>
            <a:ext cx="4849071" cy="9777"/>
            <a:chOff x="4053020" y="5497604"/>
            <a:chExt cx="4849071" cy="97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3020" y="5497604"/>
              <a:ext cx="4849071" cy="97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53020" y="5998910"/>
            <a:ext cx="4849071" cy="9777"/>
            <a:chOff x="4053020" y="5998910"/>
            <a:chExt cx="4849071" cy="97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3020" y="5998910"/>
              <a:ext cx="4849071" cy="97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43497" y="3531169"/>
            <a:ext cx="4849071" cy="9717"/>
            <a:chOff x="4043497" y="3531169"/>
            <a:chExt cx="4849071" cy="97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3497" y="3531169"/>
              <a:ext cx="4849071" cy="97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0653" y="6478108"/>
            <a:ext cx="4849071" cy="9777"/>
            <a:chOff x="4070653" y="6478108"/>
            <a:chExt cx="4849071" cy="977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0653" y="6478108"/>
              <a:ext cx="4849071" cy="97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3020" y="2515583"/>
            <a:ext cx="4849071" cy="9717"/>
            <a:chOff x="4053020" y="2515583"/>
            <a:chExt cx="4849071" cy="971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3020" y="2515583"/>
              <a:ext cx="4849071" cy="971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6192" y="1046590"/>
            <a:ext cx="1621190" cy="12035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585811" y="812717"/>
            <a:ext cx="2168901" cy="313788"/>
            <a:chOff x="15585811" y="812717"/>
            <a:chExt cx="2168901" cy="31378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920187" y="778485"/>
              <a:ext cx="1520745" cy="39473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585811" y="815377"/>
              <a:ext cx="269856" cy="275589"/>
              <a:chOff x="15585811" y="815377"/>
              <a:chExt cx="269856" cy="27558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585811" y="815377"/>
                <a:ext cx="269856" cy="27558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881754" y="3379703"/>
            <a:ext cx="4339462" cy="5154990"/>
            <a:chOff x="9881754" y="3379703"/>
            <a:chExt cx="4339462" cy="51549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81754" y="3379703"/>
              <a:ext cx="4339462" cy="51549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36277" y="6450101"/>
            <a:ext cx="410342" cy="2082322"/>
            <a:chOff x="9236277" y="6450101"/>
            <a:chExt cx="410342" cy="20823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6277" y="645010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05120" y="2763952"/>
            <a:ext cx="1015889" cy="4757809"/>
            <a:chOff x="14205120" y="2763952"/>
            <a:chExt cx="1015889" cy="47578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05120" y="2763952"/>
              <a:ext cx="1015889" cy="47578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03320" y="7793915"/>
            <a:ext cx="858922" cy="1277668"/>
            <a:chOff x="2803320" y="7793915"/>
            <a:chExt cx="858922" cy="127766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2803320" y="779391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28779" y="4101969"/>
            <a:ext cx="514065" cy="2044980"/>
            <a:chOff x="15328779" y="4101969"/>
            <a:chExt cx="514065" cy="20449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28779" y="4101969"/>
              <a:ext cx="514065" cy="20449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6214273" y="6147674"/>
            <a:ext cx="1649563" cy="2453767"/>
            <a:chOff x="16214273" y="6147674"/>
            <a:chExt cx="1649563" cy="245376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214273" y="6147674"/>
              <a:ext cx="1649563" cy="245376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70404" y="6554221"/>
            <a:ext cx="410342" cy="2082322"/>
            <a:chOff x="1070404" y="6554221"/>
            <a:chExt cx="410342" cy="208232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0404" y="6554221"/>
              <a:ext cx="410342" cy="208232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737144" y="7358875"/>
            <a:ext cx="858922" cy="1277668"/>
            <a:chOff x="1737144" y="7358875"/>
            <a:chExt cx="858922" cy="127766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37144" y="7358875"/>
              <a:ext cx="858922" cy="12776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83040" y="8514074"/>
            <a:ext cx="17380738" cy="1270604"/>
            <a:chOff x="483040" y="8514074"/>
            <a:chExt cx="17380738" cy="127060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483040" y="8514074"/>
              <a:ext cx="17380738" cy="127060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2717" y="9082168"/>
            <a:ext cx="16301167" cy="164286"/>
            <a:chOff x="1032717" y="9082168"/>
            <a:chExt cx="16301167" cy="16428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2717" y="9082168"/>
              <a:ext cx="16301167" cy="1642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96593" y="4228452"/>
            <a:ext cx="6171429" cy="4531901"/>
            <a:chOff x="10296593" y="4228452"/>
            <a:chExt cx="6171429" cy="4531901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10879" y="1962501"/>
              <a:ext cx="12342857" cy="9063802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96593" y="4228452"/>
              <a:ext cx="6171429" cy="453190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192976" y="7959614"/>
            <a:ext cx="4849071" cy="9777"/>
            <a:chOff x="4192976" y="7959614"/>
            <a:chExt cx="4849071" cy="977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2976" y="7959614"/>
              <a:ext cx="4849071" cy="9777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77287" y="2147925"/>
            <a:ext cx="1059340" cy="1313749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924058" y="4666515"/>
            <a:ext cx="1058740" cy="1787054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957782" y="7545959"/>
            <a:ext cx="1058254" cy="372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7669" y="1883300"/>
            <a:ext cx="17189100" cy="7640596"/>
            <a:chOff x="657669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36881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669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221" y="528550"/>
            <a:ext cx="974248" cy="13145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9716" y="666927"/>
            <a:ext cx="4534032" cy="8476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158" y="965313"/>
            <a:ext cx="494701" cy="578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02039" y="1013639"/>
            <a:ext cx="2379749" cy="3450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650" y="2094755"/>
            <a:ext cx="2367332" cy="8168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8273" y="2130642"/>
            <a:ext cx="728776" cy="63252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74763" y="2392306"/>
            <a:ext cx="3768692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2803" y="3172617"/>
            <a:ext cx="8157970" cy="6074522"/>
            <a:chOff x="1022803" y="3172617"/>
            <a:chExt cx="8157970" cy="607452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2803" y="3172617"/>
              <a:ext cx="8157970" cy="60745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28654" y="3150428"/>
            <a:ext cx="8005677" cy="6074522"/>
            <a:chOff x="9428654" y="3150428"/>
            <a:chExt cx="8005677" cy="607452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28654" y="3150428"/>
              <a:ext cx="8005677" cy="607452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84173" y="3237068"/>
            <a:ext cx="3470262" cy="5514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26051" y="8266352"/>
            <a:ext cx="2616019" cy="30650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849192" y="5656642"/>
            <a:ext cx="4121830" cy="781307"/>
            <a:chOff x="12849192" y="5656642"/>
            <a:chExt cx="4121830" cy="78130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88277" y="5265988"/>
              <a:ext cx="8243660" cy="156261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49192" y="5656642"/>
              <a:ext cx="4121830" cy="7813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23965" y="5656642"/>
            <a:ext cx="4066368" cy="781307"/>
            <a:chOff x="10023965" y="5656642"/>
            <a:chExt cx="4066368" cy="78130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3965" y="5656642"/>
              <a:ext cx="4066368" cy="78130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13429" y="5829182"/>
            <a:ext cx="2329787" cy="39434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314477" y="5829182"/>
            <a:ext cx="1905320" cy="39434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56606" y="6704907"/>
            <a:ext cx="4114416" cy="781307"/>
            <a:chOff x="12856606" y="6704907"/>
            <a:chExt cx="4114416" cy="7813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99397" y="6314253"/>
              <a:ext cx="8228832" cy="156261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56606" y="6704907"/>
              <a:ext cx="4114416" cy="7813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31379" y="6704907"/>
            <a:ext cx="4058955" cy="781307"/>
            <a:chOff x="10031379" y="6704907"/>
            <a:chExt cx="4058955" cy="7813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31379" y="6704907"/>
              <a:ext cx="4058955" cy="78130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456462" y="6877439"/>
            <a:ext cx="2233454" cy="3943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322001" y="6877439"/>
            <a:ext cx="2022292" cy="40387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874206" y="7758263"/>
            <a:ext cx="4096816" cy="781307"/>
            <a:chOff x="12874206" y="7758263"/>
            <a:chExt cx="4096816" cy="78130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825798" y="7367610"/>
              <a:ext cx="8193632" cy="1562613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874206" y="7758263"/>
              <a:ext cx="4096816" cy="7813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48979" y="7758263"/>
            <a:ext cx="4023772" cy="781307"/>
            <a:chOff x="10048979" y="7758263"/>
            <a:chExt cx="4023772" cy="78130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048979" y="7758263"/>
              <a:ext cx="4023772" cy="781307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145979" y="7955646"/>
            <a:ext cx="2581216" cy="39434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339525" y="7930801"/>
            <a:ext cx="1924711" cy="39434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849192" y="4642031"/>
            <a:ext cx="4104248" cy="781307"/>
            <a:chOff x="12849192" y="4642031"/>
            <a:chExt cx="4104248" cy="78130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97068" y="4251378"/>
              <a:ext cx="8208495" cy="1562613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49192" y="4642031"/>
              <a:ext cx="4104248" cy="78130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023965" y="4636418"/>
            <a:ext cx="4066368" cy="781307"/>
            <a:chOff x="10023965" y="4636418"/>
            <a:chExt cx="4066368" cy="78130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3965" y="4636418"/>
              <a:ext cx="4066368" cy="78130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313429" y="4808963"/>
            <a:ext cx="2329787" cy="39434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314477" y="4836134"/>
            <a:ext cx="1895797" cy="394349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137508" y="3251040"/>
            <a:ext cx="3161624" cy="62696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715369" y="4211945"/>
            <a:ext cx="6742095" cy="45838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2461665" cy="8168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9645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2393" y="2845700"/>
            <a:ext cx="16220928" cy="5907445"/>
            <a:chOff x="1032393" y="2845700"/>
            <a:chExt cx="16220928" cy="5907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2393" y="2845700"/>
              <a:ext cx="16220928" cy="59074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9221" y="528550"/>
            <a:ext cx="974248" cy="1314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82158" y="965313"/>
            <a:ext cx="494701" cy="57808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38763" y="1002211"/>
            <a:ext cx="1199938" cy="5513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8273" y="2130642"/>
            <a:ext cx="771671" cy="63252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22274" y="6419534"/>
            <a:ext cx="2355611" cy="2355611"/>
            <a:chOff x="14422274" y="6419534"/>
            <a:chExt cx="2355611" cy="23556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22274" y="6419534"/>
              <a:ext cx="2355611" cy="235561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29716" y="666927"/>
            <a:ext cx="4534032" cy="8476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35591" y="4820146"/>
            <a:ext cx="4062242" cy="69171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58081" y="4820146"/>
            <a:ext cx="3353470" cy="6917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21324" y="4820146"/>
            <a:ext cx="3204223" cy="6917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27220" y="4672005"/>
            <a:ext cx="967120" cy="97327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78791" y="4687382"/>
            <a:ext cx="967120" cy="9732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19494" y="6419534"/>
            <a:ext cx="3970850" cy="1953743"/>
            <a:chOff x="7219494" y="6419534"/>
            <a:chExt cx="3970850" cy="19537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9494" y="6419534"/>
              <a:ext cx="3970850" cy="19537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47061" y="7115323"/>
            <a:ext cx="2883681" cy="55717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802039" y="1013639"/>
            <a:ext cx="2379749" cy="3450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2441" y="780689"/>
            <a:ext cx="6395161" cy="1857619"/>
            <a:chOff x="5252441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2441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370221"/>
            <a:ext cx="7147693" cy="2176049"/>
            <a:chOff x="389045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3168570" cy="8168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9559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8169" y="2964686"/>
            <a:ext cx="16220928" cy="5907445"/>
            <a:chOff x="908169" y="2964686"/>
            <a:chExt cx="16220928" cy="59074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169" y="2964686"/>
              <a:ext cx="16220928" cy="590744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98533" y="7951354"/>
            <a:ext cx="2646735" cy="51161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9221" y="528550"/>
            <a:ext cx="974248" cy="13145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82158" y="965313"/>
            <a:ext cx="494701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32709" y="3350361"/>
            <a:ext cx="11294268" cy="11059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66887" y="4372719"/>
            <a:ext cx="1551102" cy="1551102"/>
            <a:chOff x="7866887" y="4372719"/>
            <a:chExt cx="1551102" cy="15511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866887" y="4372719"/>
              <a:ext cx="1551102" cy="155110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06615" y="5842699"/>
            <a:ext cx="10162868" cy="6941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35911" y="6345000"/>
            <a:ext cx="1551102" cy="1551102"/>
            <a:chOff x="7935911" y="6345000"/>
            <a:chExt cx="1551102" cy="155110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935911" y="6345000"/>
              <a:ext cx="1551102" cy="15511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22274" y="6419534"/>
            <a:ext cx="2355611" cy="2355611"/>
            <a:chOff x="14422274" y="6419534"/>
            <a:chExt cx="2355611" cy="235561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22274" y="6419534"/>
              <a:ext cx="2355611" cy="235561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29716" y="666927"/>
            <a:ext cx="4534032" cy="84769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8273" y="2130642"/>
            <a:ext cx="814547" cy="63252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02039" y="1013639"/>
            <a:ext cx="2379749" cy="3450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991" y="1871976"/>
            <a:ext cx="17189100" cy="7640596"/>
            <a:chOff x="564991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29559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991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2461284" cy="8126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30597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728776" cy="63252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224491" y="-261169"/>
            <a:ext cx="32736518" cy="1262768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2767" y="796786"/>
            <a:ext cx="7300534" cy="1857619"/>
            <a:chOff x="8332767" y="796786"/>
            <a:chExt cx="7300534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2767" y="796786"/>
              <a:ext cx="7300534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691" y="1883300"/>
            <a:ext cx="17189100" cy="7640596"/>
            <a:chOff x="631691" y="1883300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62858" y="-1936998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691" y="1883300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07269" y="965313"/>
            <a:ext cx="516205" cy="5780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25144" y="1002211"/>
            <a:ext cx="1133729" cy="5513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4650" y="2066184"/>
            <a:ext cx="1754303" cy="8126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74763" y="2392306"/>
            <a:ext cx="3739921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725" y="3402212"/>
            <a:ext cx="16296264" cy="5860626"/>
            <a:chOff x="994725" y="3402212"/>
            <a:chExt cx="16296264" cy="58606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7153407" y="471899"/>
              <a:ext cx="32592529" cy="1172125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4725" y="3402212"/>
              <a:ext cx="16296264" cy="5860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13591" y="3105732"/>
            <a:ext cx="4494860" cy="592958"/>
            <a:chOff x="12913591" y="3105732"/>
            <a:chExt cx="4494860" cy="59295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12913591" y="3105732"/>
              <a:ext cx="4494860" cy="5929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7257" y="3105732"/>
            <a:ext cx="4462688" cy="592958"/>
            <a:chOff x="1107257" y="3105732"/>
            <a:chExt cx="4462688" cy="5929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107257" y="3105732"/>
              <a:ext cx="4462688" cy="5929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8448" y="6415810"/>
            <a:ext cx="3345539" cy="77997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65730" y="6293758"/>
            <a:ext cx="5054144" cy="81512"/>
            <a:chOff x="2565730" y="6293758"/>
            <a:chExt cx="5054144" cy="815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2565730" y="6293758"/>
              <a:ext cx="5054144" cy="815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14710" y="4885704"/>
            <a:ext cx="390961" cy="391985"/>
            <a:chOff x="4914710" y="4885704"/>
            <a:chExt cx="390961" cy="39198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4914710" y="4885704"/>
              <a:ext cx="390961" cy="39198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535658" y="6415810"/>
            <a:ext cx="3200682" cy="109425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92973" y="6312003"/>
            <a:ext cx="5049096" cy="83798"/>
            <a:chOff x="6692973" y="6312003"/>
            <a:chExt cx="5049096" cy="8379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6692973" y="6312003"/>
              <a:ext cx="5049096" cy="837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38287" y="4885704"/>
            <a:ext cx="390961" cy="391985"/>
            <a:chOff x="9038287" y="4885704"/>
            <a:chExt cx="390961" cy="39198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9038287" y="4885704"/>
              <a:ext cx="390961" cy="3919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16049" y="6288045"/>
            <a:ext cx="5062339" cy="83798"/>
            <a:chOff x="10716049" y="6288045"/>
            <a:chExt cx="5062339" cy="8379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716049" y="6288045"/>
              <a:ext cx="5062339" cy="837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67984" y="4885704"/>
            <a:ext cx="390961" cy="391985"/>
            <a:chOff x="13067984" y="4885704"/>
            <a:chExt cx="390961" cy="39198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13067984" y="4885704"/>
              <a:ext cx="390961" cy="3919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13099" y="3105732"/>
            <a:ext cx="4085251" cy="586812"/>
            <a:chOff x="5113099" y="3105732"/>
            <a:chExt cx="4085251" cy="58681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13099" y="3105732"/>
              <a:ext cx="4085251" cy="58681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40830" y="3175258"/>
            <a:ext cx="2898777" cy="47602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98350" y="3105732"/>
            <a:ext cx="4044597" cy="586812"/>
            <a:chOff x="9198350" y="3105732"/>
            <a:chExt cx="4044597" cy="58681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198350" y="3105732"/>
              <a:ext cx="4044597" cy="58681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78392" y="3165973"/>
            <a:ext cx="2695329" cy="47602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979525" y="3165973"/>
            <a:ext cx="2050024" cy="47602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48273" y="2130642"/>
            <a:ext cx="771671" cy="632528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17734" y="3175944"/>
            <a:ext cx="2904415" cy="47602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555334" y="6415810"/>
            <a:ext cx="3257597" cy="705635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3787715" y="6415810"/>
            <a:ext cx="3251120" cy="77997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949617" y="4259497"/>
            <a:ext cx="2383150" cy="1432777"/>
            <a:chOff x="5949617" y="4259497"/>
            <a:chExt cx="2383150" cy="14327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949617" y="4259497"/>
              <a:ext cx="2383150" cy="143277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203582" y="4411739"/>
            <a:ext cx="2034132" cy="1263850"/>
            <a:chOff x="10203582" y="4411739"/>
            <a:chExt cx="2034132" cy="126385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203582" y="4411739"/>
              <a:ext cx="2034132" cy="126385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291309" y="4259497"/>
            <a:ext cx="2207350" cy="1591406"/>
            <a:chOff x="14291309" y="4259497"/>
            <a:chExt cx="2207350" cy="159140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91309" y="4259497"/>
              <a:ext cx="2207350" cy="15914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658500" y="4494292"/>
            <a:ext cx="2752603" cy="1174808"/>
            <a:chOff x="1658500" y="4494292"/>
            <a:chExt cx="2752603" cy="117480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58500" y="4494292"/>
              <a:ext cx="2752603" cy="117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2E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339" y="780689"/>
            <a:ext cx="6395161" cy="1857619"/>
            <a:chOff x="406339" y="780689"/>
            <a:chExt cx="6395161" cy="185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339" y="780689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4918" y="796786"/>
            <a:ext cx="6395161" cy="1857619"/>
            <a:chOff x="9204918" y="796786"/>
            <a:chExt cx="6395161" cy="185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918" y="796786"/>
              <a:ext cx="6395161" cy="185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9045" y="1645112"/>
            <a:ext cx="17631746" cy="8094322"/>
            <a:chOff x="389045" y="1645112"/>
            <a:chExt cx="17631746" cy="8094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045" y="1645112"/>
              <a:ext cx="17631746" cy="80943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857" y="370221"/>
            <a:ext cx="7147693" cy="2176049"/>
            <a:chOff x="3426857" y="370221"/>
            <a:chExt cx="7147693" cy="217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857" y="370221"/>
              <a:ext cx="7147693" cy="2176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643" y="1871976"/>
            <a:ext cx="17189100" cy="7640596"/>
            <a:chOff x="640643" y="1871976"/>
            <a:chExt cx="17189100" cy="76405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953907" y="-1948322"/>
              <a:ext cx="34378200" cy="1528119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643" y="1871976"/>
              <a:ext cx="17189100" cy="76405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4650" y="2094755"/>
            <a:ext cx="3803865" cy="7022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6969" y="2135459"/>
            <a:ext cx="551531" cy="551531"/>
            <a:chOff x="1106969" y="2135459"/>
            <a:chExt cx="551531" cy="551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969" y="2135459"/>
              <a:ext cx="551531" cy="551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74763" y="2392306"/>
            <a:ext cx="3749502" cy="3450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4982" y="2845700"/>
            <a:ext cx="16354161" cy="21429"/>
            <a:chOff x="1054982" y="2845700"/>
            <a:chExt cx="16354161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982" y="2845700"/>
              <a:ext cx="16354161" cy="2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2759" y="965313"/>
            <a:ext cx="516205" cy="5780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38763" y="1002211"/>
            <a:ext cx="1133729" cy="5513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2811" y="668832"/>
            <a:ext cx="4748070" cy="8152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59936" y="576169"/>
            <a:ext cx="1043553" cy="11798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153" y="1014086"/>
            <a:ext cx="2058492" cy="32465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7734" y="963858"/>
            <a:ext cx="374234" cy="57808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8273" y="2130642"/>
            <a:ext cx="814547" cy="632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53200" y="3631919"/>
            <a:ext cx="7393158" cy="4991260"/>
            <a:chOff x="9053200" y="3631919"/>
            <a:chExt cx="7393158" cy="49912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3200" y="3631919"/>
              <a:ext cx="7393158" cy="49912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6969" y="3631919"/>
            <a:ext cx="7129170" cy="4991260"/>
            <a:chOff x="1106969" y="3631919"/>
            <a:chExt cx="7129170" cy="499126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6969" y="3631919"/>
              <a:ext cx="7129170" cy="499126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2304" y="3095663"/>
            <a:ext cx="2072090" cy="6553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8535" y="3065389"/>
            <a:ext cx="2024080" cy="655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민규 백</cp:lastModifiedBy>
  <cp:revision>1</cp:revision>
  <dcterms:created xsi:type="dcterms:W3CDTF">2023-06-19T23:06:19Z</dcterms:created>
  <dcterms:modified xsi:type="dcterms:W3CDTF">2024-01-08T06:51:48Z</dcterms:modified>
</cp:coreProperties>
</file>